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7" r:id="rId10"/>
    <p:sldId id="269" r:id="rId11"/>
    <p:sldId id="277" r:id="rId12"/>
  </p:sldIdLst>
  <p:sldSz cx="9144000" cy="5143500" type="screen16x9"/>
  <p:notesSz cx="6858000" cy="9144000"/>
  <p:embeddedFontLst>
    <p:embeddedFont>
      <p:font typeface="Frank Ruhl Libre" panose="00000500000000000000" pitchFamily="2" charset="-79"/>
      <p:regular r:id="rId14"/>
      <p:bold r:id="rId15"/>
    </p:embeddedFont>
    <p:embeddedFont>
      <p:font typeface="Frank Ruhl Libre Light" panose="00000400000000000000" pitchFamily="2" charset="-79"/>
      <p:regular r:id="rId16"/>
      <p:bold r:id="rId17"/>
    </p:embeddedFon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Montserrat ExtraLight" panose="00000300000000000000" pitchFamily="2" charset="0"/>
      <p:regular r:id="rId22"/>
      <p:bold r:id="rId23"/>
      <p:italic r:id="rId24"/>
      <p:boldItalic r:id="rId25"/>
    </p:embeddedFont>
    <p:embeddedFont>
      <p:font typeface="Montserrat Light" panose="000004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C742C8-E9FB-44DE-9CBD-6C38F41AFAF8}">
  <a:tblStyle styleId="{05C742C8-E9FB-44DE-9CBD-6C38F41AFA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2FD9CDE-CD98-4A3D-8BBD-CC91CFA4EDD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551200" y="1023700"/>
            <a:ext cx="4041600" cy="3096000"/>
          </a:xfrm>
          <a:prstGeom prst="rect">
            <a:avLst/>
          </a:prstGeom>
          <a:solidFill>
            <a:srgbClr val="F5F6F0">
              <a:alpha val="87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644575" y="1115800"/>
            <a:ext cx="3840600" cy="2902200"/>
          </a:xfrm>
          <a:prstGeom prst="frame">
            <a:avLst>
              <a:gd name="adj1" fmla="val 449"/>
            </a:avLst>
          </a:prstGeom>
          <a:gradFill>
            <a:gsLst>
              <a:gs pos="0">
                <a:schemeClr val="accent4">
                  <a:alpha val="79890"/>
                </a:schemeClr>
              </a:gs>
              <a:gs pos="20000">
                <a:schemeClr val="accent5">
                  <a:alpha val="79890"/>
                </a:schemeClr>
              </a:gs>
              <a:gs pos="30000">
                <a:schemeClr val="accent6">
                  <a:alpha val="79890"/>
                </a:schemeClr>
              </a:gs>
              <a:gs pos="39000">
                <a:schemeClr val="accent5">
                  <a:alpha val="79890"/>
                </a:schemeClr>
              </a:gs>
              <a:gs pos="54000">
                <a:schemeClr val="accent4">
                  <a:alpha val="79890"/>
                </a:schemeClr>
              </a:gs>
              <a:gs pos="71000">
                <a:schemeClr val="accent5">
                  <a:alpha val="79890"/>
                </a:schemeClr>
              </a:gs>
              <a:gs pos="87000">
                <a:schemeClr val="accent4">
                  <a:alpha val="79890"/>
                </a:schemeClr>
              </a:gs>
              <a:gs pos="100000">
                <a:schemeClr val="accent6">
                  <a:alpha val="7989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854250" y="1115800"/>
            <a:ext cx="3435600" cy="290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551200" y="1023700"/>
            <a:ext cx="4041600" cy="3096000"/>
          </a:xfrm>
          <a:prstGeom prst="rect">
            <a:avLst/>
          </a:prstGeom>
          <a:solidFill>
            <a:srgbClr val="F5F6F0">
              <a:alpha val="87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644575" y="1115800"/>
            <a:ext cx="3840600" cy="2902200"/>
          </a:xfrm>
          <a:prstGeom prst="frame">
            <a:avLst>
              <a:gd name="adj1" fmla="val 449"/>
            </a:avLst>
          </a:prstGeom>
          <a:gradFill>
            <a:gsLst>
              <a:gs pos="0">
                <a:schemeClr val="accent4">
                  <a:alpha val="79890"/>
                </a:schemeClr>
              </a:gs>
              <a:gs pos="20000">
                <a:schemeClr val="accent5">
                  <a:alpha val="79890"/>
                </a:schemeClr>
              </a:gs>
              <a:gs pos="30000">
                <a:schemeClr val="accent6">
                  <a:alpha val="79890"/>
                </a:schemeClr>
              </a:gs>
              <a:gs pos="39000">
                <a:schemeClr val="accent5">
                  <a:alpha val="79890"/>
                </a:schemeClr>
              </a:gs>
              <a:gs pos="54000">
                <a:schemeClr val="accent4">
                  <a:alpha val="79890"/>
                </a:schemeClr>
              </a:gs>
              <a:gs pos="71000">
                <a:schemeClr val="accent5">
                  <a:alpha val="79890"/>
                </a:schemeClr>
              </a:gs>
              <a:gs pos="87000">
                <a:schemeClr val="accent4">
                  <a:alpha val="79890"/>
                </a:schemeClr>
              </a:gs>
              <a:gs pos="100000">
                <a:schemeClr val="accent6">
                  <a:alpha val="7989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828225" y="1834888"/>
            <a:ext cx="3487500" cy="83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828225" y="2686913"/>
            <a:ext cx="3487500" cy="30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2272975" y="272725"/>
            <a:ext cx="4598100" cy="4598100"/>
          </a:xfrm>
          <a:prstGeom prst="ellipse">
            <a:avLst/>
          </a:prstGeom>
          <a:solidFill>
            <a:srgbClr val="F5F6F0">
              <a:alpha val="87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364625" y="364375"/>
            <a:ext cx="4414800" cy="4414800"/>
          </a:xfrm>
          <a:prstGeom prst="donut">
            <a:avLst>
              <a:gd name="adj" fmla="val 673"/>
            </a:avLst>
          </a:prstGeom>
          <a:gradFill>
            <a:gsLst>
              <a:gs pos="0">
                <a:schemeClr val="accent4"/>
              </a:gs>
              <a:gs pos="20000">
                <a:schemeClr val="accent5"/>
              </a:gs>
              <a:gs pos="30000">
                <a:schemeClr val="accent6"/>
              </a:gs>
              <a:gs pos="39000">
                <a:schemeClr val="accent5"/>
              </a:gs>
              <a:gs pos="54000">
                <a:schemeClr val="accent4"/>
              </a:gs>
              <a:gs pos="71000">
                <a:schemeClr val="accent5"/>
              </a:gs>
              <a:gs pos="87000">
                <a:schemeClr val="accent4"/>
              </a:gs>
              <a:gs pos="100000">
                <a:schemeClr val="accent6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776175" y="1075800"/>
            <a:ext cx="3591600" cy="299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68300" algn="ctr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i="1"/>
            </a:lvl1pPr>
            <a:lvl2pPr marL="914400" lvl="1" indent="-368300" algn="ctr" rtl="0">
              <a:spcBef>
                <a:spcPts val="0"/>
              </a:spcBef>
              <a:spcAft>
                <a:spcPts val="0"/>
              </a:spcAft>
              <a:buSzPts val="2200"/>
              <a:buChar char="⬝"/>
              <a:defRPr i="1"/>
            </a:lvl2pPr>
            <a:lvl3pPr marL="1371600" lvl="2" indent="-368300" algn="ctr" rtl="0">
              <a:spcBef>
                <a:spcPts val="0"/>
              </a:spcBef>
              <a:spcAft>
                <a:spcPts val="0"/>
              </a:spcAft>
              <a:buSzPts val="2200"/>
              <a:buChar char="⬝"/>
              <a:defRPr i="1"/>
            </a:lvl3pPr>
            <a:lvl4pPr marL="1828800" lvl="3" indent="-368300" algn="ctr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i="1"/>
            </a:lvl4pPr>
            <a:lvl5pPr marL="2286000" lvl="4" indent="-368300" algn="ctr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i="1"/>
            </a:lvl5pPr>
            <a:lvl6pPr marL="2743200" lvl="5" indent="-368300" algn="ctr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i="1"/>
            </a:lvl6pPr>
            <a:lvl7pPr marL="3200400" lvl="6" indent="-368300" algn="ctr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i="1"/>
            </a:lvl7pPr>
            <a:lvl8pPr marL="3657600" lvl="7" indent="-368300" algn="ctr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i="1"/>
            </a:lvl8pPr>
            <a:lvl9pPr marL="4114800" lvl="8" indent="-368300" algn="ctr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i="1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4405437" y="669500"/>
            <a:ext cx="333125" cy="2761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4"/>
                    </a:gs>
                    <a:gs pos="20000">
                      <a:schemeClr val="accent5"/>
                    </a:gs>
                    <a:gs pos="30000">
                      <a:schemeClr val="accent6"/>
                    </a:gs>
                    <a:gs pos="39000">
                      <a:schemeClr val="accent5"/>
                    </a:gs>
                    <a:gs pos="54000">
                      <a:schemeClr val="accent4"/>
                    </a:gs>
                    <a:gs pos="71000">
                      <a:schemeClr val="accent5"/>
                    </a:gs>
                    <a:gs pos="87000">
                      <a:schemeClr val="accent4"/>
                    </a:gs>
                    <a:gs pos="100000">
                      <a:schemeClr val="accent6"/>
                    </a:gs>
                  </a:gsLst>
                  <a:lin ang="2700006" scaled="0"/>
                </a:gradFill>
                <a:latin typeface="Montserrat;600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557400" y="548700"/>
            <a:ext cx="8029200" cy="4046100"/>
          </a:xfrm>
          <a:prstGeom prst="rect">
            <a:avLst/>
          </a:prstGeom>
          <a:solidFill>
            <a:srgbClr val="F5F6F0">
              <a:alpha val="87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646500" y="637500"/>
            <a:ext cx="7851000" cy="3868500"/>
          </a:xfrm>
          <a:prstGeom prst="frame">
            <a:avLst>
              <a:gd name="adj1" fmla="val 449"/>
            </a:avLst>
          </a:prstGeom>
          <a:gradFill>
            <a:gsLst>
              <a:gs pos="0">
                <a:schemeClr val="accent4">
                  <a:alpha val="79890"/>
                </a:schemeClr>
              </a:gs>
              <a:gs pos="20000">
                <a:schemeClr val="accent5">
                  <a:alpha val="79890"/>
                </a:schemeClr>
              </a:gs>
              <a:gs pos="30000">
                <a:schemeClr val="accent6">
                  <a:alpha val="79890"/>
                </a:schemeClr>
              </a:gs>
              <a:gs pos="39000">
                <a:schemeClr val="accent5">
                  <a:alpha val="79890"/>
                </a:schemeClr>
              </a:gs>
              <a:gs pos="54000">
                <a:schemeClr val="accent4">
                  <a:alpha val="79890"/>
                </a:schemeClr>
              </a:gs>
              <a:gs pos="71000">
                <a:schemeClr val="accent5">
                  <a:alpha val="79890"/>
                </a:schemeClr>
              </a:gs>
              <a:gs pos="87000">
                <a:schemeClr val="accent4">
                  <a:alpha val="79890"/>
                </a:schemeClr>
              </a:gs>
              <a:gs pos="100000">
                <a:schemeClr val="accent6">
                  <a:alpha val="7989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041150" y="643725"/>
            <a:ext cx="7061700" cy="6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041075" y="1342825"/>
            <a:ext cx="7061700" cy="282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1pPr>
            <a:lvl2pPr marL="914400" lvl="1" indent="-368300" rtl="0">
              <a:spcBef>
                <a:spcPts val="800"/>
              </a:spcBef>
              <a:spcAft>
                <a:spcPts val="0"/>
              </a:spcAft>
              <a:buSzPts val="2200"/>
              <a:buChar char="⬝"/>
              <a:defRPr/>
            </a:lvl2pPr>
            <a:lvl3pPr marL="1371600" lvl="2" indent="-368300" rtl="0">
              <a:spcBef>
                <a:spcPts val="800"/>
              </a:spcBef>
              <a:spcAft>
                <a:spcPts val="0"/>
              </a:spcAft>
              <a:buSzPts val="2200"/>
              <a:buChar char="⬝"/>
              <a:defRPr/>
            </a:lvl3pPr>
            <a:lvl4pPr marL="1828800" lvl="3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800"/>
              </a:spcBef>
              <a:spcAft>
                <a:spcPts val="8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557400" y="548700"/>
            <a:ext cx="8029200" cy="4046100"/>
          </a:xfrm>
          <a:prstGeom prst="rect">
            <a:avLst/>
          </a:prstGeom>
          <a:solidFill>
            <a:srgbClr val="F5F6F0">
              <a:alpha val="87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646500" y="637500"/>
            <a:ext cx="7851000" cy="3868500"/>
          </a:xfrm>
          <a:prstGeom prst="frame">
            <a:avLst>
              <a:gd name="adj1" fmla="val 449"/>
            </a:avLst>
          </a:prstGeom>
          <a:gradFill>
            <a:gsLst>
              <a:gs pos="0">
                <a:schemeClr val="accent4">
                  <a:alpha val="79890"/>
                </a:schemeClr>
              </a:gs>
              <a:gs pos="20000">
                <a:schemeClr val="accent5">
                  <a:alpha val="79890"/>
                </a:schemeClr>
              </a:gs>
              <a:gs pos="30000">
                <a:schemeClr val="accent6">
                  <a:alpha val="79890"/>
                </a:schemeClr>
              </a:gs>
              <a:gs pos="39000">
                <a:schemeClr val="accent5">
                  <a:alpha val="79890"/>
                </a:schemeClr>
              </a:gs>
              <a:gs pos="54000">
                <a:schemeClr val="accent4">
                  <a:alpha val="79890"/>
                </a:schemeClr>
              </a:gs>
              <a:gs pos="71000">
                <a:schemeClr val="accent5">
                  <a:alpha val="79890"/>
                </a:schemeClr>
              </a:gs>
              <a:gs pos="87000">
                <a:schemeClr val="accent4">
                  <a:alpha val="79890"/>
                </a:schemeClr>
              </a:gs>
              <a:gs pos="100000">
                <a:schemeClr val="accent6">
                  <a:alpha val="7989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41075" y="643725"/>
            <a:ext cx="7061700" cy="6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041125" y="1342725"/>
            <a:ext cx="3299400" cy="279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⬝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⬝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803420" y="1342725"/>
            <a:ext cx="3299400" cy="279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⬝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⬝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557400" y="548700"/>
            <a:ext cx="8029200" cy="4046100"/>
          </a:xfrm>
          <a:prstGeom prst="rect">
            <a:avLst/>
          </a:prstGeom>
          <a:solidFill>
            <a:srgbClr val="F5F6F0">
              <a:alpha val="87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646500" y="637500"/>
            <a:ext cx="7851000" cy="3868500"/>
          </a:xfrm>
          <a:prstGeom prst="frame">
            <a:avLst>
              <a:gd name="adj1" fmla="val 449"/>
            </a:avLst>
          </a:prstGeom>
          <a:gradFill>
            <a:gsLst>
              <a:gs pos="0">
                <a:schemeClr val="accent4">
                  <a:alpha val="79890"/>
                </a:schemeClr>
              </a:gs>
              <a:gs pos="20000">
                <a:schemeClr val="accent5">
                  <a:alpha val="79890"/>
                </a:schemeClr>
              </a:gs>
              <a:gs pos="30000">
                <a:schemeClr val="accent6">
                  <a:alpha val="79890"/>
                </a:schemeClr>
              </a:gs>
              <a:gs pos="39000">
                <a:schemeClr val="accent5">
                  <a:alpha val="79890"/>
                </a:schemeClr>
              </a:gs>
              <a:gs pos="54000">
                <a:schemeClr val="accent4">
                  <a:alpha val="79890"/>
                </a:schemeClr>
              </a:gs>
              <a:gs pos="71000">
                <a:schemeClr val="accent5">
                  <a:alpha val="79890"/>
                </a:schemeClr>
              </a:gs>
              <a:gs pos="87000">
                <a:schemeClr val="accent4">
                  <a:alpha val="79890"/>
                </a:schemeClr>
              </a:gs>
              <a:gs pos="100000">
                <a:schemeClr val="accent6">
                  <a:alpha val="7989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041075" y="643725"/>
            <a:ext cx="7061700" cy="6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7" name="Google Shape;57;p10"/>
          <p:cNvSpPr/>
          <p:nvPr/>
        </p:nvSpPr>
        <p:spPr>
          <a:xfrm>
            <a:off x="557400" y="548700"/>
            <a:ext cx="8029200" cy="4046100"/>
          </a:xfrm>
          <a:prstGeom prst="rect">
            <a:avLst/>
          </a:prstGeom>
          <a:solidFill>
            <a:srgbClr val="F5F6F0">
              <a:alpha val="87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0"/>
          <p:cNvSpPr/>
          <p:nvPr/>
        </p:nvSpPr>
        <p:spPr>
          <a:xfrm>
            <a:off x="646500" y="637500"/>
            <a:ext cx="7851000" cy="3868500"/>
          </a:xfrm>
          <a:prstGeom prst="frame">
            <a:avLst>
              <a:gd name="adj1" fmla="val 449"/>
            </a:avLst>
          </a:prstGeom>
          <a:gradFill>
            <a:gsLst>
              <a:gs pos="0">
                <a:schemeClr val="accent4">
                  <a:alpha val="79890"/>
                </a:schemeClr>
              </a:gs>
              <a:gs pos="20000">
                <a:schemeClr val="accent5">
                  <a:alpha val="79890"/>
                </a:schemeClr>
              </a:gs>
              <a:gs pos="30000">
                <a:schemeClr val="accent6">
                  <a:alpha val="79890"/>
                </a:schemeClr>
              </a:gs>
              <a:gs pos="39000">
                <a:schemeClr val="accent5">
                  <a:alpha val="79890"/>
                </a:schemeClr>
              </a:gs>
              <a:gs pos="54000">
                <a:schemeClr val="accent4">
                  <a:alpha val="79890"/>
                </a:schemeClr>
              </a:gs>
              <a:gs pos="71000">
                <a:schemeClr val="accent5">
                  <a:alpha val="79890"/>
                </a:schemeClr>
              </a:gs>
              <a:gs pos="87000">
                <a:schemeClr val="accent4">
                  <a:alpha val="79890"/>
                </a:schemeClr>
              </a:gs>
              <a:gs pos="100000">
                <a:schemeClr val="accent6">
                  <a:alpha val="7989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1" name="Google Shape;61;p11"/>
          <p:cNvSpPr/>
          <p:nvPr/>
        </p:nvSpPr>
        <p:spPr>
          <a:xfrm>
            <a:off x="557400" y="548700"/>
            <a:ext cx="8029200" cy="4046100"/>
          </a:xfrm>
          <a:prstGeom prst="rect">
            <a:avLst/>
          </a:prstGeom>
          <a:solidFill>
            <a:srgbClr val="001721">
              <a:alpha val="7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646500" y="637500"/>
            <a:ext cx="7851000" cy="3868500"/>
          </a:xfrm>
          <a:prstGeom prst="frame">
            <a:avLst>
              <a:gd name="adj1" fmla="val 449"/>
            </a:avLst>
          </a:prstGeom>
          <a:gradFill>
            <a:gsLst>
              <a:gs pos="0">
                <a:schemeClr val="accent4">
                  <a:alpha val="79890"/>
                </a:schemeClr>
              </a:gs>
              <a:gs pos="20000">
                <a:schemeClr val="accent5">
                  <a:alpha val="79890"/>
                </a:schemeClr>
              </a:gs>
              <a:gs pos="30000">
                <a:schemeClr val="accent6">
                  <a:alpha val="79890"/>
                </a:schemeClr>
              </a:gs>
              <a:gs pos="39000">
                <a:schemeClr val="accent5">
                  <a:alpha val="79890"/>
                </a:schemeClr>
              </a:gs>
              <a:gs pos="54000">
                <a:schemeClr val="accent4">
                  <a:alpha val="79890"/>
                </a:schemeClr>
              </a:gs>
              <a:gs pos="71000">
                <a:schemeClr val="accent5">
                  <a:alpha val="79890"/>
                </a:schemeClr>
              </a:gs>
              <a:gs pos="87000">
                <a:schemeClr val="accent4">
                  <a:alpha val="79890"/>
                </a:schemeClr>
              </a:gs>
              <a:gs pos="100000">
                <a:schemeClr val="accent6">
                  <a:alpha val="7989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background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10948"/>
            </a:avLst>
          </a:prstGeom>
          <a:solidFill>
            <a:srgbClr val="001721">
              <a:alpha val="7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6" name="Google Shape;66;p12"/>
          <p:cNvSpPr/>
          <p:nvPr/>
        </p:nvSpPr>
        <p:spPr>
          <a:xfrm>
            <a:off x="557400" y="548700"/>
            <a:ext cx="8029200" cy="4046100"/>
          </a:xfrm>
          <a:prstGeom prst="frame">
            <a:avLst>
              <a:gd name="adj1" fmla="val 449"/>
            </a:avLst>
          </a:prstGeom>
          <a:gradFill>
            <a:gsLst>
              <a:gs pos="0">
                <a:schemeClr val="accent4">
                  <a:alpha val="79890"/>
                </a:schemeClr>
              </a:gs>
              <a:gs pos="20000">
                <a:schemeClr val="accent5">
                  <a:alpha val="79890"/>
                </a:schemeClr>
              </a:gs>
              <a:gs pos="30000">
                <a:schemeClr val="accent6">
                  <a:alpha val="79890"/>
                </a:schemeClr>
              </a:gs>
              <a:gs pos="39000">
                <a:schemeClr val="accent5">
                  <a:alpha val="79890"/>
                </a:schemeClr>
              </a:gs>
              <a:gs pos="54000">
                <a:schemeClr val="accent4">
                  <a:alpha val="79890"/>
                </a:schemeClr>
              </a:gs>
              <a:gs pos="71000">
                <a:schemeClr val="accent5">
                  <a:alpha val="79890"/>
                </a:schemeClr>
              </a:gs>
              <a:gs pos="87000">
                <a:schemeClr val="accent4">
                  <a:alpha val="79890"/>
                </a:schemeClr>
              </a:gs>
              <a:gs pos="100000">
                <a:schemeClr val="accent6">
                  <a:alpha val="79890"/>
                </a:scheme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1075" y="643725"/>
            <a:ext cx="7061700" cy="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ontserrat"/>
              <a:buNone/>
              <a:defRPr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ontserrat"/>
              <a:buNone/>
              <a:defRPr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ontserrat"/>
              <a:buNone/>
              <a:defRPr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ontserrat"/>
              <a:buNone/>
              <a:defRPr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ontserrat"/>
              <a:buNone/>
              <a:defRPr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ontserrat"/>
              <a:buNone/>
              <a:defRPr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ontserrat"/>
              <a:buNone/>
              <a:defRPr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ontserrat"/>
              <a:buNone/>
              <a:defRPr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Montserrat"/>
              <a:buNone/>
              <a:defRPr sz="16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41075" y="1342825"/>
            <a:ext cx="7061700" cy="28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Frank Ruhl Libre Light"/>
              <a:buChar char="▫"/>
              <a:defRPr sz="2200">
                <a:solidFill>
                  <a:schemeClr val="dk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1pPr>
            <a:lvl2pPr marL="914400" lvl="1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Frank Ruhl Libre Light"/>
              <a:buChar char="⬝"/>
              <a:defRPr sz="2200">
                <a:solidFill>
                  <a:schemeClr val="dk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2pPr>
            <a:lvl3pPr marL="1371600" lvl="2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Frank Ruhl Libre Light"/>
              <a:buChar char="⬝"/>
              <a:defRPr sz="2200">
                <a:solidFill>
                  <a:schemeClr val="dk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3pPr>
            <a:lvl4pPr marL="1828800" lvl="3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rank Ruhl Libre Light"/>
              <a:buChar char="●"/>
              <a:defRPr sz="2200">
                <a:solidFill>
                  <a:schemeClr val="dk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4pPr>
            <a:lvl5pPr marL="2286000" lvl="4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rank Ruhl Libre Light"/>
              <a:buChar char="○"/>
              <a:defRPr sz="2200">
                <a:solidFill>
                  <a:schemeClr val="dk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5pPr>
            <a:lvl6pPr marL="2743200" lvl="5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rank Ruhl Libre Light"/>
              <a:buChar char="■"/>
              <a:defRPr sz="2200">
                <a:solidFill>
                  <a:schemeClr val="dk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6pPr>
            <a:lvl7pPr marL="3200400" lvl="6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rank Ruhl Libre Light"/>
              <a:buChar char="●"/>
              <a:defRPr sz="2200">
                <a:solidFill>
                  <a:schemeClr val="dk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7pPr>
            <a:lvl8pPr marL="3657600" lvl="7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rank Ruhl Libre Light"/>
              <a:buChar char="○"/>
              <a:defRPr sz="2200">
                <a:solidFill>
                  <a:schemeClr val="dk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8pPr>
            <a:lvl9pPr marL="4114800" lvl="8" indent="-3683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200"/>
              <a:buFont typeface="Frank Ruhl Libre Light"/>
              <a:buChar char="■"/>
              <a:defRPr sz="2200">
                <a:solidFill>
                  <a:schemeClr val="dk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buNone/>
              <a:defRPr sz="13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buNone/>
              <a:defRPr sz="13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buNone/>
              <a:defRPr sz="13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buNone/>
              <a:defRPr sz="13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buNone/>
              <a:defRPr sz="13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buNone/>
              <a:defRPr sz="13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buNone/>
              <a:defRPr sz="13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buNone/>
              <a:defRPr sz="13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57" r:id="rId8"/>
    <p:sldLayoutId id="2147483658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ctrTitle" idx="4294967295"/>
          </p:nvPr>
        </p:nvSpPr>
        <p:spPr>
          <a:xfrm>
            <a:off x="1359900" y="2361800"/>
            <a:ext cx="6424200" cy="49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Instituto Tecnologico de Pabellon de Arteaga</a:t>
            </a:r>
            <a:endParaRPr sz="2200" dirty="0"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4294967295"/>
          </p:nvPr>
        </p:nvSpPr>
        <p:spPr>
          <a:xfrm>
            <a:off x="1359900" y="2855599"/>
            <a:ext cx="6424200" cy="128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</a:rPr>
              <a:t>Sara del Carmen Sanches de la Rosa</a:t>
            </a:r>
            <a:endParaRPr b="1" dirty="0">
              <a:solidFill>
                <a:schemeClr val="accent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Fundamentos de Base de Datos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19/10/2021</a:t>
            </a:r>
            <a:endParaRPr b="1" dirty="0"/>
          </a:p>
        </p:txBody>
      </p:sp>
      <p:sp>
        <p:nvSpPr>
          <p:cNvPr id="88" name="Google Shape;88;p15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02BD355-943C-498C-BB53-A57054116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7256" y="1465138"/>
            <a:ext cx="2147548" cy="7728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>
            <a:spLocks noGrp="1"/>
          </p:cNvSpPr>
          <p:nvPr>
            <p:ph type="title" idx="4294967295"/>
          </p:nvPr>
        </p:nvSpPr>
        <p:spPr>
          <a:xfrm>
            <a:off x="1041075" y="0"/>
            <a:ext cx="7061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Video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91" name="Google Shape;191;p26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15" name="Google Shape;794;p48">
            <a:extLst>
              <a:ext uri="{FF2B5EF4-FFF2-40B4-BE49-F238E27FC236}">
                <a16:creationId xmlns:a16="http://schemas.microsoft.com/office/drawing/2014/main" id="{C5C132B7-5FF9-4558-8D7C-A0CDCD624CAD}"/>
              </a:ext>
            </a:extLst>
          </p:cNvPr>
          <p:cNvGrpSpPr/>
          <p:nvPr/>
        </p:nvGrpSpPr>
        <p:grpSpPr>
          <a:xfrm>
            <a:off x="5085914" y="90616"/>
            <a:ext cx="387933" cy="367467"/>
            <a:chOff x="2583100" y="2973775"/>
            <a:chExt cx="461550" cy="437200"/>
          </a:xfrm>
        </p:grpSpPr>
        <p:sp>
          <p:nvSpPr>
            <p:cNvPr id="16" name="Google Shape;795;p48">
              <a:extLst>
                <a:ext uri="{FF2B5EF4-FFF2-40B4-BE49-F238E27FC236}">
                  <a16:creationId xmlns:a16="http://schemas.microsoft.com/office/drawing/2014/main" id="{B40B213F-5018-4BEC-AC86-2F7243F890F8}"/>
                </a:ext>
              </a:extLst>
            </p:cNvPr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96;p48">
              <a:extLst>
                <a:ext uri="{FF2B5EF4-FFF2-40B4-BE49-F238E27FC236}">
                  <a16:creationId xmlns:a16="http://schemas.microsoft.com/office/drawing/2014/main" id="{965BE920-4C14-4AC3-B4B0-E238FAED0681}"/>
                </a:ext>
              </a:extLst>
            </p:cNvPr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416BE2A2-358A-4A7E-8A59-59D90B94DF60}"/>
              </a:ext>
            </a:extLst>
          </p:cNvPr>
          <p:cNvSpPr txBox="1"/>
          <p:nvPr/>
        </p:nvSpPr>
        <p:spPr>
          <a:xfrm>
            <a:off x="3423683" y="1520457"/>
            <a:ext cx="25730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Aquí va el video pero esta pesado como para subirlo a </a:t>
            </a:r>
            <a:r>
              <a:rPr lang="es-MX" dirty="0" err="1">
                <a:solidFill>
                  <a:schemeClr val="bg1"/>
                </a:solidFill>
              </a:rPr>
              <a:t>github</a:t>
            </a:r>
            <a:endParaRPr lang="es-MX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B62EFA2-1AF1-40E4-812E-912311071B62}"/>
              </a:ext>
            </a:extLst>
          </p:cNvPr>
          <p:cNvSpPr txBox="1"/>
          <p:nvPr/>
        </p:nvSpPr>
        <p:spPr>
          <a:xfrm>
            <a:off x="3241247" y="1711842"/>
            <a:ext cx="4678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dirty="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❤</a:t>
            </a:r>
            <a:endParaRPr lang="es-MX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E4100C0-4BB9-4188-9D20-3ED7CCED5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3740" y="712381"/>
            <a:ext cx="5861938" cy="38824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ctrTitle"/>
          </p:nvPr>
        </p:nvSpPr>
        <p:spPr>
          <a:xfrm>
            <a:off x="2854250" y="1115800"/>
            <a:ext cx="3435600" cy="290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" dirty="0"/>
              <a:t>Herencia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41075" y="643725"/>
            <a:ext cx="7061700" cy="6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¿Qué es Herencia en programacion?</a:t>
            </a:r>
            <a:endParaRPr dirty="0"/>
          </a:p>
        </p:txBody>
      </p:sp>
      <p:sp>
        <p:nvSpPr>
          <p:cNvPr id="78" name="Google Shape;78;p14"/>
          <p:cNvSpPr txBox="1">
            <a:spLocks noGrp="1"/>
          </p:cNvSpPr>
          <p:nvPr>
            <p:ph type="body" idx="1"/>
          </p:nvPr>
        </p:nvSpPr>
        <p:spPr>
          <a:xfrm>
            <a:off x="1041075" y="1515300"/>
            <a:ext cx="7061650" cy="211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/>
              <a:t>Es el mecanismo por el cual una clase permite heredar las características (atributos y métodos) de otra clase.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s-MX" sz="2000" b="0" i="0" dirty="0">
                <a:effectLst/>
                <a:latin typeface="Frank Ruhl Libre Light" panose="00000400000000000000" pitchFamily="2" charset="-79"/>
                <a:cs typeface="Frank Ruhl Libre Light" panose="00000400000000000000" pitchFamily="2" charset="-79"/>
              </a:rPr>
              <a:t>La herencia permite que se puedan definir nuevas clases basadas de unas ya existentes a fin de reutilizar el código, generando así una jerarquía de clases dentro de una aplicación.</a:t>
            </a:r>
            <a:endParaRPr lang="es-MX" b="1" dirty="0">
              <a:latin typeface="Frank Ruhl Libre Light" panose="00000400000000000000" pitchFamily="2" charset="-79"/>
              <a:cs typeface="Frank Ruhl Libre Light" panose="00000400000000000000" pitchFamily="2" charset="-79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11" name="Google Shape;755;p48">
            <a:extLst>
              <a:ext uri="{FF2B5EF4-FFF2-40B4-BE49-F238E27FC236}">
                <a16:creationId xmlns:a16="http://schemas.microsoft.com/office/drawing/2014/main" id="{D2C71B9A-5F82-41B5-9965-0FB303B9CBFA}"/>
              </a:ext>
            </a:extLst>
          </p:cNvPr>
          <p:cNvGrpSpPr/>
          <p:nvPr/>
        </p:nvGrpSpPr>
        <p:grpSpPr>
          <a:xfrm>
            <a:off x="7604803" y="833035"/>
            <a:ext cx="497922" cy="509689"/>
            <a:chOff x="1278900" y="2333250"/>
            <a:chExt cx="381175" cy="381175"/>
          </a:xfrm>
          <a:solidFill>
            <a:schemeClr val="accent1"/>
          </a:solidFill>
        </p:grpSpPr>
        <p:sp>
          <p:nvSpPr>
            <p:cNvPr id="12" name="Google Shape;756;p48">
              <a:extLst>
                <a:ext uri="{FF2B5EF4-FFF2-40B4-BE49-F238E27FC236}">
                  <a16:creationId xmlns:a16="http://schemas.microsoft.com/office/drawing/2014/main" id="{04E5ED80-5CE4-44AA-850C-F9799AC585F8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grp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" name="Google Shape;757;p48">
              <a:extLst>
                <a:ext uri="{FF2B5EF4-FFF2-40B4-BE49-F238E27FC236}">
                  <a16:creationId xmlns:a16="http://schemas.microsoft.com/office/drawing/2014/main" id="{1DE09B33-CA4F-471B-B2CB-FE442AA928DD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grp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" name="Google Shape;758;p48">
              <a:extLst>
                <a:ext uri="{FF2B5EF4-FFF2-40B4-BE49-F238E27FC236}">
                  <a16:creationId xmlns:a16="http://schemas.microsoft.com/office/drawing/2014/main" id="{3B65EE68-5443-41A6-8960-306C7051101B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grp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" name="Google Shape;759;p48">
              <a:extLst>
                <a:ext uri="{FF2B5EF4-FFF2-40B4-BE49-F238E27FC236}">
                  <a16:creationId xmlns:a16="http://schemas.microsoft.com/office/drawing/2014/main" id="{8B89B0BE-BF54-4629-BECE-2420FCD0E826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grp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grpSp>
        <p:nvGrpSpPr>
          <p:cNvPr id="16" name="Google Shape;801;p48">
            <a:extLst>
              <a:ext uri="{FF2B5EF4-FFF2-40B4-BE49-F238E27FC236}">
                <a16:creationId xmlns:a16="http://schemas.microsoft.com/office/drawing/2014/main" id="{47469BAA-5FB9-4517-B090-A22B20583B32}"/>
              </a:ext>
            </a:extLst>
          </p:cNvPr>
          <p:cNvGrpSpPr/>
          <p:nvPr/>
        </p:nvGrpSpPr>
        <p:grpSpPr>
          <a:xfrm>
            <a:off x="1363404" y="758181"/>
            <a:ext cx="497921" cy="476261"/>
            <a:chOff x="3951850" y="2985350"/>
            <a:chExt cx="407950" cy="416500"/>
          </a:xfrm>
        </p:grpSpPr>
        <p:sp>
          <p:nvSpPr>
            <p:cNvPr id="17" name="Google Shape;802;p48">
              <a:extLst>
                <a:ext uri="{FF2B5EF4-FFF2-40B4-BE49-F238E27FC236}">
                  <a16:creationId xmlns:a16="http://schemas.microsoft.com/office/drawing/2014/main" id="{FBDDE702-ADDD-46E3-8285-6EE90F7B85E0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03;p48">
              <a:extLst>
                <a:ext uri="{FF2B5EF4-FFF2-40B4-BE49-F238E27FC236}">
                  <a16:creationId xmlns:a16="http://schemas.microsoft.com/office/drawing/2014/main" id="{62832B29-192F-40C4-B3DC-66A68F4BA75C}"/>
                </a:ext>
              </a:extLst>
            </p:cNvPr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04;p48">
              <a:extLst>
                <a:ext uri="{FF2B5EF4-FFF2-40B4-BE49-F238E27FC236}">
                  <a16:creationId xmlns:a16="http://schemas.microsoft.com/office/drawing/2014/main" id="{2ABC9E05-CB48-4637-AAE2-65F700BDDE10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5;p48">
              <a:extLst>
                <a:ext uri="{FF2B5EF4-FFF2-40B4-BE49-F238E27FC236}">
                  <a16:creationId xmlns:a16="http://schemas.microsoft.com/office/drawing/2014/main" id="{FC7C0C35-AD34-4C21-8B20-E96FEDE5C19E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ctrTitle"/>
          </p:nvPr>
        </p:nvSpPr>
        <p:spPr>
          <a:xfrm>
            <a:off x="2828225" y="1834888"/>
            <a:ext cx="3487500" cy="83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Terminología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body" idx="1"/>
          </p:nvPr>
        </p:nvSpPr>
        <p:spPr>
          <a:xfrm>
            <a:off x="2776175" y="1075800"/>
            <a:ext cx="3591600" cy="299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Tenemos Tres tipos de </a:t>
            </a:r>
            <a:r>
              <a:rPr lang="es-MX" dirty="0"/>
              <a:t>Terminología</a:t>
            </a:r>
          </a:p>
        </p:txBody>
      </p:sp>
      <p:sp>
        <p:nvSpPr>
          <p:cNvPr id="100" name="Google Shape;100;p17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4" name="Google Shape;637;p48">
            <a:extLst>
              <a:ext uri="{FF2B5EF4-FFF2-40B4-BE49-F238E27FC236}">
                <a16:creationId xmlns:a16="http://schemas.microsoft.com/office/drawing/2014/main" id="{5C3198AE-431B-445D-95BC-6D426D72B080}"/>
              </a:ext>
            </a:extLst>
          </p:cNvPr>
          <p:cNvGrpSpPr/>
          <p:nvPr/>
        </p:nvGrpSpPr>
        <p:grpSpPr>
          <a:xfrm>
            <a:off x="4229072" y="3320768"/>
            <a:ext cx="548700" cy="746932"/>
            <a:chOff x="590250" y="244200"/>
            <a:chExt cx="407975" cy="532175"/>
          </a:xfrm>
        </p:grpSpPr>
        <p:sp>
          <p:nvSpPr>
            <p:cNvPr id="5" name="Google Shape;638;p48">
              <a:extLst>
                <a:ext uri="{FF2B5EF4-FFF2-40B4-BE49-F238E27FC236}">
                  <a16:creationId xmlns:a16="http://schemas.microsoft.com/office/drawing/2014/main" id="{1F1C0DC5-5F95-43BA-A2FE-DA8345A5D931}"/>
                </a:ext>
              </a:extLst>
            </p:cNvPr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9;p48">
              <a:extLst>
                <a:ext uri="{FF2B5EF4-FFF2-40B4-BE49-F238E27FC236}">
                  <a16:creationId xmlns:a16="http://schemas.microsoft.com/office/drawing/2014/main" id="{BB2E33FC-CB0E-464A-8503-3C6B89E92B2A}"/>
                </a:ext>
              </a:extLst>
            </p:cNvPr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40;p48">
              <a:extLst>
                <a:ext uri="{FF2B5EF4-FFF2-40B4-BE49-F238E27FC236}">
                  <a16:creationId xmlns:a16="http://schemas.microsoft.com/office/drawing/2014/main" id="{3BA31F23-6BAB-4623-8E80-1429C44E5107}"/>
                </a:ext>
              </a:extLst>
            </p:cNvPr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41;p48">
              <a:extLst>
                <a:ext uri="{FF2B5EF4-FFF2-40B4-BE49-F238E27FC236}">
                  <a16:creationId xmlns:a16="http://schemas.microsoft.com/office/drawing/2014/main" id="{CFAF15DF-CAAC-4512-A7BF-D87191536121}"/>
                </a:ext>
              </a:extLst>
            </p:cNvPr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42;p48">
              <a:extLst>
                <a:ext uri="{FF2B5EF4-FFF2-40B4-BE49-F238E27FC236}">
                  <a16:creationId xmlns:a16="http://schemas.microsoft.com/office/drawing/2014/main" id="{116C15D8-515D-432F-A9AA-A7FB4B6C4FFE}"/>
                </a:ext>
              </a:extLst>
            </p:cNvPr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43;p48">
              <a:extLst>
                <a:ext uri="{FF2B5EF4-FFF2-40B4-BE49-F238E27FC236}">
                  <a16:creationId xmlns:a16="http://schemas.microsoft.com/office/drawing/2014/main" id="{021A07BC-3500-42B6-B714-16A8F09F0A0F}"/>
                </a:ext>
              </a:extLst>
            </p:cNvPr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44;p48">
              <a:extLst>
                <a:ext uri="{FF2B5EF4-FFF2-40B4-BE49-F238E27FC236}">
                  <a16:creationId xmlns:a16="http://schemas.microsoft.com/office/drawing/2014/main" id="{A2F9E008-B8B6-401C-B5F7-84FE8E4B56CC}"/>
                </a:ext>
              </a:extLst>
            </p:cNvPr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45;p48">
              <a:extLst>
                <a:ext uri="{FF2B5EF4-FFF2-40B4-BE49-F238E27FC236}">
                  <a16:creationId xmlns:a16="http://schemas.microsoft.com/office/drawing/2014/main" id="{CE6E4C66-E5AE-48E1-B8EF-0CA1EFA6B553}"/>
                </a:ext>
              </a:extLst>
            </p:cNvPr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46;p48">
              <a:extLst>
                <a:ext uri="{FF2B5EF4-FFF2-40B4-BE49-F238E27FC236}">
                  <a16:creationId xmlns:a16="http://schemas.microsoft.com/office/drawing/2014/main" id="{194500EE-7221-4223-AE34-1C1A774BC0FB}"/>
                </a:ext>
              </a:extLst>
            </p:cNvPr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7;p48">
              <a:extLst>
                <a:ext uri="{FF2B5EF4-FFF2-40B4-BE49-F238E27FC236}">
                  <a16:creationId xmlns:a16="http://schemas.microsoft.com/office/drawing/2014/main" id="{A7BAB0A9-D7DF-48BD-98E7-D811B889D00C}"/>
                </a:ext>
              </a:extLst>
            </p:cNvPr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8;p48">
              <a:extLst>
                <a:ext uri="{FF2B5EF4-FFF2-40B4-BE49-F238E27FC236}">
                  <a16:creationId xmlns:a16="http://schemas.microsoft.com/office/drawing/2014/main" id="{BA554D75-17FF-444D-9062-CB2160C72DD8}"/>
                </a:ext>
              </a:extLst>
            </p:cNvPr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49;p48">
              <a:extLst>
                <a:ext uri="{FF2B5EF4-FFF2-40B4-BE49-F238E27FC236}">
                  <a16:creationId xmlns:a16="http://schemas.microsoft.com/office/drawing/2014/main" id="{6268C841-6279-4463-BB86-A61D5E8ED9EE}"/>
                </a:ext>
              </a:extLst>
            </p:cNvPr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50;p48">
              <a:extLst>
                <a:ext uri="{FF2B5EF4-FFF2-40B4-BE49-F238E27FC236}">
                  <a16:creationId xmlns:a16="http://schemas.microsoft.com/office/drawing/2014/main" id="{AAEFE22A-4838-40B0-B32A-98D95A7CC0A3}"/>
                </a:ext>
              </a:extLst>
            </p:cNvPr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51;p48">
              <a:extLst>
                <a:ext uri="{FF2B5EF4-FFF2-40B4-BE49-F238E27FC236}">
                  <a16:creationId xmlns:a16="http://schemas.microsoft.com/office/drawing/2014/main" id="{F45D83D4-F936-441A-AA78-0EC9466068DA}"/>
                </a:ext>
              </a:extLst>
            </p:cNvPr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body" idx="1"/>
          </p:nvPr>
        </p:nvSpPr>
        <p:spPr>
          <a:xfrm>
            <a:off x="766800" y="1157700"/>
            <a:ext cx="7061700" cy="282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▫"/>
            </a:pPr>
            <a:r>
              <a:rPr lang="es-MX" sz="1400" dirty="0">
                <a:solidFill>
                  <a:schemeClr val="accent6"/>
                </a:solidFill>
              </a:rPr>
              <a:t>Superclase</a:t>
            </a:r>
            <a:r>
              <a:rPr lang="es-MX" sz="1400" dirty="0"/>
              <a:t>: la clase cuyas características se heredan se conoce como superclase (o una clase base o una clase principal).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▫"/>
            </a:pPr>
            <a:endParaRPr lang="es-MX" sz="14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▫"/>
            </a:pPr>
            <a:r>
              <a:rPr lang="es-MX" sz="1400" dirty="0">
                <a:solidFill>
                  <a:schemeClr val="accent6"/>
                </a:solidFill>
              </a:rPr>
              <a:t>Subclase: </a:t>
            </a:r>
            <a:r>
              <a:rPr lang="es-MX" sz="1400" dirty="0"/>
              <a:t>la clase que hereda la otra clase se conoce como subclase (o una clase derivada, clase extendida o clase hija). La subclase puede agregar sus propios campos y métodos, además de los campos y métodos de la superclase.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▫"/>
            </a:pPr>
            <a:endParaRPr lang="es-MX" sz="14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▫"/>
            </a:pPr>
            <a:r>
              <a:rPr lang="es-MX" sz="1400" dirty="0">
                <a:solidFill>
                  <a:schemeClr val="accent6"/>
                </a:solidFill>
              </a:rPr>
              <a:t>Reutilización: </a:t>
            </a:r>
            <a:r>
              <a:rPr lang="es-MX" sz="1400" dirty="0"/>
              <a:t>la herencia respalda el concepto de “reutilización”, es decir, cuando queremos crear una clase nueva y ya hay una clase que incluye parte del código que queremos, podemos derivar nuestra nueva clase de la clase existente. Al hacer esto, estamos reutilizando los campos/atributos y métodos de la clase existente.</a:t>
            </a:r>
            <a:endParaRPr dirty="0"/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7" name="Google Shape;770;p48">
            <a:extLst>
              <a:ext uri="{FF2B5EF4-FFF2-40B4-BE49-F238E27FC236}">
                <a16:creationId xmlns:a16="http://schemas.microsoft.com/office/drawing/2014/main" id="{C8E40148-566C-4489-A659-FC4C79679CE5}"/>
              </a:ext>
            </a:extLst>
          </p:cNvPr>
          <p:cNvGrpSpPr/>
          <p:nvPr/>
        </p:nvGrpSpPr>
        <p:grpSpPr>
          <a:xfrm>
            <a:off x="3898688" y="730873"/>
            <a:ext cx="170937" cy="426827"/>
            <a:chOff x="3384375" y="2267500"/>
            <a:chExt cx="203375" cy="507825"/>
          </a:xfrm>
        </p:grpSpPr>
        <p:sp>
          <p:nvSpPr>
            <p:cNvPr id="8" name="Google Shape;771;p48">
              <a:extLst>
                <a:ext uri="{FF2B5EF4-FFF2-40B4-BE49-F238E27FC236}">
                  <a16:creationId xmlns:a16="http://schemas.microsoft.com/office/drawing/2014/main" id="{6FA5D39C-F0EA-4D9C-A0F0-30560405D31F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2;p48">
              <a:extLst>
                <a:ext uri="{FF2B5EF4-FFF2-40B4-BE49-F238E27FC236}">
                  <a16:creationId xmlns:a16="http://schemas.microsoft.com/office/drawing/2014/main" id="{140F03D7-EDAD-499C-8F57-CB0C6F77F605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773;p48">
            <a:extLst>
              <a:ext uri="{FF2B5EF4-FFF2-40B4-BE49-F238E27FC236}">
                <a16:creationId xmlns:a16="http://schemas.microsoft.com/office/drawing/2014/main" id="{B475784B-A90F-4B1A-AD6B-95EBA79F3A84}"/>
              </a:ext>
            </a:extLst>
          </p:cNvPr>
          <p:cNvGrpSpPr/>
          <p:nvPr/>
        </p:nvGrpSpPr>
        <p:grpSpPr>
          <a:xfrm>
            <a:off x="5043995" y="785106"/>
            <a:ext cx="140237" cy="318339"/>
            <a:chOff x="4747025" y="2332025"/>
            <a:chExt cx="166850" cy="378750"/>
          </a:xfrm>
        </p:grpSpPr>
        <p:sp>
          <p:nvSpPr>
            <p:cNvPr id="11" name="Google Shape;774;p48">
              <a:extLst>
                <a:ext uri="{FF2B5EF4-FFF2-40B4-BE49-F238E27FC236}">
                  <a16:creationId xmlns:a16="http://schemas.microsoft.com/office/drawing/2014/main" id="{D874A53A-7EDA-47A5-9770-C3BBF1A88410}"/>
                </a:ext>
              </a:extLst>
            </p:cNvPr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5;p48">
              <a:extLst>
                <a:ext uri="{FF2B5EF4-FFF2-40B4-BE49-F238E27FC236}">
                  <a16:creationId xmlns:a16="http://schemas.microsoft.com/office/drawing/2014/main" id="{16E82BF7-CF5C-4989-AF3B-A122E2E59218}"/>
                </a:ext>
              </a:extLst>
            </p:cNvPr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776;p48">
            <a:extLst>
              <a:ext uri="{FF2B5EF4-FFF2-40B4-BE49-F238E27FC236}">
                <a16:creationId xmlns:a16="http://schemas.microsoft.com/office/drawing/2014/main" id="{2B830D39-DFD9-4EA6-B2A1-2814B54100D0}"/>
              </a:ext>
            </a:extLst>
          </p:cNvPr>
          <p:cNvGrpSpPr/>
          <p:nvPr/>
        </p:nvGrpSpPr>
        <p:grpSpPr>
          <a:xfrm>
            <a:off x="4476469" y="732911"/>
            <a:ext cx="145343" cy="422729"/>
            <a:chOff x="4071800" y="2269925"/>
            <a:chExt cx="172925" cy="502950"/>
          </a:xfrm>
        </p:grpSpPr>
        <p:sp>
          <p:nvSpPr>
            <p:cNvPr id="14" name="Google Shape;777;p48">
              <a:extLst>
                <a:ext uri="{FF2B5EF4-FFF2-40B4-BE49-F238E27FC236}">
                  <a16:creationId xmlns:a16="http://schemas.microsoft.com/office/drawing/2014/main" id="{4FF7E56F-66CE-4B7E-BB8A-01CE16A13F0B}"/>
                </a:ext>
              </a:extLst>
            </p:cNvPr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8;p48">
              <a:extLst>
                <a:ext uri="{FF2B5EF4-FFF2-40B4-BE49-F238E27FC236}">
                  <a16:creationId xmlns:a16="http://schemas.microsoft.com/office/drawing/2014/main" id="{0DF924B8-3EA3-407F-BCBE-55201F18E935}"/>
                </a:ext>
              </a:extLst>
            </p:cNvPr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ctrTitle" idx="4294967295"/>
          </p:nvPr>
        </p:nvSpPr>
        <p:spPr>
          <a:xfrm>
            <a:off x="1860750" y="2827150"/>
            <a:ext cx="5422500" cy="71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5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Tipos de Herencia</a:t>
            </a:r>
            <a:endParaRPr sz="3600" dirty="0">
              <a:solidFill>
                <a:schemeClr val="accent5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grpSp>
        <p:nvGrpSpPr>
          <p:cNvPr id="114" name="Google Shape;114;p19"/>
          <p:cNvGrpSpPr/>
          <p:nvPr/>
        </p:nvGrpSpPr>
        <p:grpSpPr>
          <a:xfrm>
            <a:off x="4153318" y="861617"/>
            <a:ext cx="1175467" cy="1175417"/>
            <a:chOff x="6643075" y="3664250"/>
            <a:chExt cx="407950" cy="407975"/>
          </a:xfrm>
        </p:grpSpPr>
        <p:sp>
          <p:nvSpPr>
            <p:cNvPr id="115" name="Google Shape;115;p1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19"/>
          <p:cNvGrpSpPr/>
          <p:nvPr/>
        </p:nvGrpSpPr>
        <p:grpSpPr>
          <a:xfrm rot="-587436">
            <a:off x="4084097" y="2190458"/>
            <a:ext cx="483286" cy="483259"/>
            <a:chOff x="576250" y="4319400"/>
            <a:chExt cx="442075" cy="442050"/>
          </a:xfrm>
        </p:grpSpPr>
        <p:sp>
          <p:nvSpPr>
            <p:cNvPr id="118" name="Google Shape;118;p1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19"/>
          <p:cNvSpPr/>
          <p:nvPr/>
        </p:nvSpPr>
        <p:spPr>
          <a:xfrm>
            <a:off x="3871888" y="1133220"/>
            <a:ext cx="183741" cy="17544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2697368">
            <a:off x="5082636" y="2031362"/>
            <a:ext cx="278910" cy="26631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9"/>
          <p:cNvSpPr/>
          <p:nvPr/>
        </p:nvSpPr>
        <p:spPr>
          <a:xfrm>
            <a:off x="5303282" y="1879332"/>
            <a:ext cx="111710" cy="10670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/>
          <p:nvPr/>
        </p:nvSpPr>
        <p:spPr>
          <a:xfrm rot="1279603">
            <a:off x="3744591" y="1662371"/>
            <a:ext cx="111695" cy="10671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1080170" y="1174050"/>
            <a:ext cx="3299400" cy="279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dirty="0"/>
              <a:t>Simple/Múltiple</a:t>
            </a:r>
          </a:p>
          <a:p>
            <a:pPr marL="342900" indent="-342900"/>
            <a:r>
              <a:rPr lang="es-MX" dirty="0"/>
              <a:t>Simple: única clase base</a:t>
            </a:r>
          </a:p>
          <a:p>
            <a:pPr marL="342900" indent="-342900"/>
            <a:endParaRPr lang="es-MX" dirty="0"/>
          </a:p>
          <a:p>
            <a:pPr marL="342900" indent="-342900"/>
            <a:endParaRPr lang="es-MX" sz="1200" dirty="0"/>
          </a:p>
          <a:p>
            <a:pPr marL="0" indent="0">
              <a:buNone/>
            </a:pPr>
            <a:endParaRPr lang="es-MX" dirty="0"/>
          </a:p>
          <a:p>
            <a:pPr marL="342900" indent="-342900"/>
            <a:r>
              <a:rPr lang="es-MX" dirty="0"/>
              <a:t>Múltiple: Más de una clase base </a:t>
            </a:r>
          </a:p>
          <a:p>
            <a:pPr marL="342900" indent="-342900"/>
            <a:endParaRPr lang="es-MX" dirty="0"/>
          </a:p>
          <a:p>
            <a:pPr marL="342900" indent="-342900"/>
            <a:endParaRPr dirty="0"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2"/>
          </p:nvPr>
        </p:nvSpPr>
        <p:spPr>
          <a:xfrm>
            <a:off x="4961682" y="1174050"/>
            <a:ext cx="3404915" cy="279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s-MX" b="1" dirty="0"/>
              <a:t>De implementación/de interfaz</a:t>
            </a:r>
          </a:p>
          <a:p>
            <a:pPr marL="342900" indent="-342900"/>
            <a:r>
              <a:rPr lang="es-MX" sz="1600" dirty="0"/>
              <a:t>De implementación: La implementación de los métodos es heredada. Puede sobrescribirse en las clases derivadas.</a:t>
            </a:r>
          </a:p>
          <a:p>
            <a:pPr marL="342900" indent="-342900"/>
            <a:endParaRPr lang="es-MX" sz="1600" dirty="0"/>
          </a:p>
          <a:p>
            <a:pPr marL="342900" indent="-342900"/>
            <a:r>
              <a:rPr lang="es-MX" sz="1600" dirty="0"/>
              <a:t>De interfaz: Sólo se hereda la interfaz, no hay implementación a nivel de clase base (interfaces en Java, clases abstractas en C++)</a:t>
            </a:r>
            <a:endParaRPr sz="1600" dirty="0"/>
          </a:p>
        </p:txBody>
      </p:sp>
      <p:sp>
        <p:nvSpPr>
          <p:cNvPr id="134" name="Google Shape;134;p20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224EAD5-B658-4766-AA26-720F5BDA6A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46" t="21692" r="24535" b="57006"/>
          <a:stretch/>
        </p:blipFill>
        <p:spPr>
          <a:xfrm>
            <a:off x="1821770" y="1890187"/>
            <a:ext cx="1279395" cy="78908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BFD5723-93BA-4D69-A4DA-9C9D7886B6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44" t="45625" r="24418" b="24535"/>
          <a:stretch/>
        </p:blipFill>
        <p:spPr>
          <a:xfrm>
            <a:off x="2247236" y="3177756"/>
            <a:ext cx="1240024" cy="11043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title"/>
          </p:nvPr>
        </p:nvSpPr>
        <p:spPr>
          <a:xfrm>
            <a:off x="1041075" y="643725"/>
            <a:ext cx="7061700" cy="6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 ejemplo seria</a:t>
            </a:r>
            <a:endParaRPr dirty="0"/>
          </a:p>
        </p:txBody>
      </p:sp>
      <p:sp>
        <p:nvSpPr>
          <p:cNvPr id="163" name="Google Shape;163;p24"/>
          <p:cNvSpPr txBox="1">
            <a:spLocks noGrp="1"/>
          </p:cNvSpPr>
          <p:nvPr>
            <p:ph type="sldNum" idx="12"/>
          </p:nvPr>
        </p:nvSpPr>
        <p:spPr>
          <a:xfrm>
            <a:off x="4297650" y="4594800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cxnSp>
        <p:nvCxnSpPr>
          <p:cNvPr id="164" name="Google Shape;164;p24"/>
          <p:cNvCxnSpPr>
            <a:stCxn id="165" idx="2"/>
            <a:endCxn id="166" idx="0"/>
          </p:cNvCxnSpPr>
          <p:nvPr/>
        </p:nvCxnSpPr>
        <p:spPr>
          <a:xfrm rot="-5400000" flipH="1">
            <a:off x="5133300" y="1160500"/>
            <a:ext cx="647700" cy="1770300"/>
          </a:xfrm>
          <a:prstGeom prst="bentConnector3">
            <a:avLst>
              <a:gd name="adj1" fmla="val 46725"/>
            </a:avLst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7" name="Google Shape;167;p24"/>
          <p:cNvCxnSpPr>
            <a:stCxn id="168" idx="0"/>
            <a:endCxn id="165" idx="2"/>
          </p:cNvCxnSpPr>
          <p:nvPr/>
        </p:nvCxnSpPr>
        <p:spPr>
          <a:xfrm rot="-5400000">
            <a:off x="3363000" y="1160600"/>
            <a:ext cx="647700" cy="1770300"/>
          </a:xfrm>
          <a:prstGeom prst="bentConnector3">
            <a:avLst>
              <a:gd name="adj1" fmla="val 51650"/>
            </a:avLst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5" name="Google Shape;165;p24"/>
          <p:cNvSpPr txBox="1"/>
          <p:nvPr/>
        </p:nvSpPr>
        <p:spPr>
          <a:xfrm>
            <a:off x="3801750" y="1355500"/>
            <a:ext cx="1540500" cy="3663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Clase A</a:t>
            </a:r>
            <a:endParaRPr sz="1000" dirty="0">
              <a:solidFill>
                <a:schemeClr val="dk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168" name="Google Shape;168;p24"/>
          <p:cNvSpPr txBox="1"/>
          <p:nvPr/>
        </p:nvSpPr>
        <p:spPr>
          <a:xfrm>
            <a:off x="2032650" y="2369600"/>
            <a:ext cx="1538100" cy="366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Clase B</a:t>
            </a:r>
            <a:endParaRPr sz="1000" dirty="0">
              <a:solidFill>
                <a:schemeClr val="dk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5573250" y="2369600"/>
            <a:ext cx="1538100" cy="366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Clase D</a:t>
            </a:r>
            <a:endParaRPr sz="1000" dirty="0">
              <a:solidFill>
                <a:schemeClr val="dk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5573250" y="3234750"/>
            <a:ext cx="1538100" cy="3663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Clase E</a:t>
            </a:r>
            <a:endParaRPr sz="1000" dirty="0">
              <a:solidFill>
                <a:schemeClr val="dk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17" name="Google Shape;168;p24">
            <a:extLst>
              <a:ext uri="{FF2B5EF4-FFF2-40B4-BE49-F238E27FC236}">
                <a16:creationId xmlns:a16="http://schemas.microsoft.com/office/drawing/2014/main" id="{1EC08388-9ABA-4067-B2DD-887A951A4CFD}"/>
              </a:ext>
            </a:extLst>
          </p:cNvPr>
          <p:cNvSpPr txBox="1"/>
          <p:nvPr/>
        </p:nvSpPr>
        <p:spPr>
          <a:xfrm>
            <a:off x="3764850" y="2382275"/>
            <a:ext cx="1538100" cy="3663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Clase C</a:t>
            </a:r>
            <a:endParaRPr sz="1000" dirty="0">
              <a:solidFill>
                <a:schemeClr val="dk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95DF59C0-9527-4F83-A297-96F2AADD74F8}"/>
              </a:ext>
            </a:extLst>
          </p:cNvPr>
          <p:cNvCxnSpPr/>
          <p:nvPr/>
        </p:nvCxnSpPr>
        <p:spPr>
          <a:xfrm>
            <a:off x="4571925" y="2045650"/>
            <a:ext cx="0" cy="3238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7A7999F6-811A-445F-AA50-EECCCF4F4C8E}"/>
              </a:ext>
            </a:extLst>
          </p:cNvPr>
          <p:cNvCxnSpPr>
            <a:stCxn id="174" idx="0"/>
            <a:endCxn id="166" idx="2"/>
          </p:cNvCxnSpPr>
          <p:nvPr/>
        </p:nvCxnSpPr>
        <p:spPr>
          <a:xfrm flipV="1">
            <a:off x="6342300" y="2735900"/>
            <a:ext cx="0" cy="49885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Norfolk template">
  <a:themeElements>
    <a:clrScheme name="Custom 347">
      <a:dk1>
        <a:srgbClr val="334147"/>
      </a:dk1>
      <a:lt1>
        <a:srgbClr val="FFFFFF"/>
      </a:lt1>
      <a:dk2>
        <a:srgbClr val="89918C"/>
      </a:dk2>
      <a:lt2>
        <a:srgbClr val="F5F6F0"/>
      </a:lt2>
      <a:accent1>
        <a:srgbClr val="6EA7BB"/>
      </a:accent1>
      <a:accent2>
        <a:srgbClr val="4988A7"/>
      </a:accent2>
      <a:accent3>
        <a:srgbClr val="025766"/>
      </a:accent3>
      <a:accent4>
        <a:srgbClr val="F6D2A2"/>
      </a:accent4>
      <a:accent5>
        <a:srgbClr val="C59F72"/>
      </a:accent5>
      <a:accent6>
        <a:srgbClr val="997545"/>
      </a:accent6>
      <a:hlink>
        <a:srgbClr val="02576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317</Words>
  <Application>Microsoft Office PowerPoint</Application>
  <PresentationFormat>Presentación en pantalla (16:9)</PresentationFormat>
  <Paragraphs>44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Montserrat Light</vt:lpstr>
      <vt:lpstr>Montserrat</vt:lpstr>
      <vt:lpstr>Montserrat ExtraLight</vt:lpstr>
      <vt:lpstr>Frank Ruhl Libre Light</vt:lpstr>
      <vt:lpstr>Montserrat;600</vt:lpstr>
      <vt:lpstr>Frank Ruhl Libre</vt:lpstr>
      <vt:lpstr>Arial</vt:lpstr>
      <vt:lpstr>Norfolk template</vt:lpstr>
      <vt:lpstr>Instituto Tecnologico de Pabellon de Arteaga</vt:lpstr>
      <vt:lpstr>Herencia</vt:lpstr>
      <vt:lpstr>¿Qué es Herencia en programacion?</vt:lpstr>
      <vt:lpstr>Terminología</vt:lpstr>
      <vt:lpstr>Presentación de PowerPoint</vt:lpstr>
      <vt:lpstr>Presentación de PowerPoint</vt:lpstr>
      <vt:lpstr>Tipos de Herencia</vt:lpstr>
      <vt:lpstr>Presentación de PowerPoint</vt:lpstr>
      <vt:lpstr>Un ejemplo seria</vt:lpstr>
      <vt:lpstr>Video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Instituto Tecnologico de Pabellon de Arteaga</dc:title>
  <dc:creator>Sara La michi</dc:creator>
  <cp:lastModifiedBy>Sara Sanchez</cp:lastModifiedBy>
  <cp:revision>2</cp:revision>
  <dcterms:modified xsi:type="dcterms:W3CDTF">2021-10-20T02:35:56Z</dcterms:modified>
</cp:coreProperties>
</file>